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70" r:id="rId24"/>
    <p:sldId id="277" r:id="rId25"/>
    <p:sldId id="278" r:id="rId26"/>
    <p:sldId id="279" r:id="rId27"/>
    <p:sldId id="276" r:id="rId28"/>
    <p:sldId id="275" r:id="rId29"/>
    <p:sldId id="274" r:id="rId30"/>
    <p:sldId id="273" r:id="rId31"/>
    <p:sldId id="272" r:id="rId32"/>
    <p:sldId id="271" r:id="rId33"/>
    <p:sldId id="290" r:id="rId34"/>
    <p:sldId id="296" r:id="rId35"/>
    <p:sldId id="297" r:id="rId36"/>
    <p:sldId id="298" r:id="rId37"/>
    <p:sldId id="299" r:id="rId38"/>
    <p:sldId id="295" r:id="rId39"/>
    <p:sldId id="294" r:id="rId40"/>
    <p:sldId id="293" r:id="rId41"/>
    <p:sldId id="292" r:id="rId42"/>
    <p:sldId id="291" r:id="rId43"/>
    <p:sldId id="25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4.wmf"/><Relationship Id="rId4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3.wmf"/><Relationship Id="rId4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7.wmf"/><Relationship Id="rId4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4.wmf"/><Relationship Id="rId4" Type="http://schemas.openxmlformats.org/officeDocument/2006/relationships/image" Target="../media/image1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3.wmf"/><Relationship Id="rId4" Type="http://schemas.openxmlformats.org/officeDocument/2006/relationships/image" Target="../media/image2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7.wmf"/><Relationship Id="rId4" Type="http://schemas.openxmlformats.org/officeDocument/2006/relationships/image" Target="../media/image2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28.wmf"/><Relationship Id="rId1" Type="http://schemas.openxmlformats.org/officeDocument/2006/relationships/image" Target="../media/image88.wmf"/><Relationship Id="rId4" Type="http://schemas.openxmlformats.org/officeDocument/2006/relationships/image" Target="../media/image9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4" Type="http://schemas.openxmlformats.org/officeDocument/2006/relationships/image" Target="../media/image3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4" Type="http://schemas.openxmlformats.org/officeDocument/2006/relationships/image" Target="../media/image9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100.wmf"/><Relationship Id="rId4" Type="http://schemas.openxmlformats.org/officeDocument/2006/relationships/image" Target="../media/image1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5" Type="http://schemas.openxmlformats.org/officeDocument/2006/relationships/image" Target="../media/image109.wmf"/><Relationship Id="rId4" Type="http://schemas.openxmlformats.org/officeDocument/2006/relationships/image" Target="../media/image2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3.wmf"/><Relationship Id="rId4" Type="http://schemas.openxmlformats.org/officeDocument/2006/relationships/image" Target="../media/image21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117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6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4F2E116-29EA-44D5-9465-56D6B2C4F9C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AD1B62-1EF2-483D-8AED-636D60F979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.jpeg"/><Relationship Id="rId9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6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image" Target="../media/image3.jpeg"/><Relationship Id="rId9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9.bin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0.bin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7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8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8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94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image" Target="../media/image3.jpeg"/><Relationship Id="rId9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13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18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2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28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image" Target="../media/image3.jpeg"/><Relationship Id="rId9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orum.materinstvo.ru/lofiversion/index.php/t1120398-400.html" TargetMode="External"/><Relationship Id="rId4" Type="http://schemas.openxmlformats.org/officeDocument/2006/relationships/hyperlink" Target="http://letopisi.likt590.ru/doku.php/2010-2011:3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57931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Обыкновенные дроби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Тест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5 класс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5000636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Макеева любовь Николаевна</a:t>
            </a:r>
          </a:p>
          <a:p>
            <a:pPr algn="ctr"/>
            <a:r>
              <a:rPr lang="ru-RU" sz="2400" dirty="0"/>
              <a:t>у</a:t>
            </a:r>
            <a:r>
              <a:rPr lang="ru-RU" sz="2400" dirty="0" smtClean="0"/>
              <a:t>читель математики МОУ </a:t>
            </a:r>
          </a:p>
          <a:p>
            <a:pPr algn="ctr"/>
            <a:r>
              <a:rPr lang="ru-RU" sz="2400" dirty="0" smtClean="0"/>
              <a:t>«Средняя общеобразовательная школа № 24»</a:t>
            </a:r>
          </a:p>
          <a:p>
            <a:pPr algn="ctr"/>
            <a:r>
              <a:rPr lang="ru-RU" sz="2400" dirty="0" smtClean="0"/>
              <a:t>г. Таштагол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000240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8. Найдите </a:t>
            </a:r>
            <a:r>
              <a:rPr lang="ru-RU" sz="2400" dirty="0" err="1" smtClean="0"/>
              <a:t>х</a:t>
            </a:r>
            <a:r>
              <a:rPr lang="ru-RU" sz="2400" dirty="0" smtClean="0"/>
              <a:t>, если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786050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344613" y="4303713"/>
          <a:ext cx="411162" cy="384175"/>
        </p:xfrm>
        <a:graphic>
          <a:graphicData uri="http://schemas.openxmlformats.org/presentationml/2006/ole">
            <p:oleObj spid="_x0000_s22530" name="Формула" r:id="rId5" imgW="190440" imgH="177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181350" y="4375150"/>
          <a:ext cx="246063" cy="382588"/>
        </p:xfrm>
        <a:graphic>
          <a:graphicData uri="http://schemas.openxmlformats.org/presentationml/2006/ole">
            <p:oleObj spid="_x0000_s22531" name="Формула" r:id="rId6" imgW="114120" imgH="177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395913" y="4375150"/>
          <a:ext cx="246062" cy="382588"/>
        </p:xfrm>
        <a:graphic>
          <a:graphicData uri="http://schemas.openxmlformats.org/presentationml/2006/ole">
            <p:oleObj spid="_x0000_s22532" name="Формула" r:id="rId7" imgW="114120" imgH="177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3900" y="4132263"/>
          <a:ext cx="1038225" cy="873125"/>
        </p:xfrm>
        <a:graphic>
          <a:graphicData uri="http://schemas.openxmlformats.org/presentationml/2006/ole">
            <p:oleObj spid="_x0000_s22533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71802" y="214290"/>
          <a:ext cx="2300287" cy="847725"/>
        </p:xfrm>
        <a:graphic>
          <a:graphicData uri="http://schemas.openxmlformats.org/presentationml/2006/ole">
            <p:oleObj spid="_x0000_s22534" name="Формула" r:id="rId9" imgW="106668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000240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9. Какую часть суток составляют 1ч 53мин?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166813" y="4070350"/>
          <a:ext cx="768350" cy="850900"/>
        </p:xfrm>
        <a:graphic>
          <a:graphicData uri="http://schemas.openxmlformats.org/presentationml/2006/ole">
            <p:oleObj spid="_x0000_s23554" name="Формула" r:id="rId5" imgW="35532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894013" y="4143375"/>
          <a:ext cx="820737" cy="846138"/>
        </p:xfrm>
        <a:graphic>
          <a:graphicData uri="http://schemas.openxmlformats.org/presentationml/2006/ole">
            <p:oleObj spid="_x0000_s23555" name="Формула" r:id="rId6" imgW="38088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05413" y="4143375"/>
          <a:ext cx="628650" cy="846138"/>
        </p:xfrm>
        <a:graphic>
          <a:graphicData uri="http://schemas.openxmlformats.org/presentationml/2006/ole">
            <p:oleObj spid="_x0000_s23556" name="Формула" r:id="rId7" imgW="2919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210425" y="4146550"/>
          <a:ext cx="765175" cy="844550"/>
        </p:xfrm>
        <a:graphic>
          <a:graphicData uri="http://schemas.openxmlformats.org/presentationml/2006/ole">
            <p:oleObj spid="_x0000_s23557" name="Формула" r:id="rId8" imgW="35532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000240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10.Какова скорость велосипедиста, если путь длиной 67 км он проехал за 4 часа?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852488" y="4070350"/>
          <a:ext cx="1398587" cy="850900"/>
        </p:xfrm>
        <a:graphic>
          <a:graphicData uri="http://schemas.openxmlformats.org/presentationml/2006/ole">
            <p:oleObj spid="_x0000_s24578" name="Формула" r:id="rId5" imgW="64764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911475" y="4214813"/>
          <a:ext cx="1289050" cy="850900"/>
        </p:xfrm>
        <a:graphic>
          <a:graphicData uri="http://schemas.openxmlformats.org/presentationml/2006/ole">
            <p:oleObj spid="_x0000_s24582" name="Формула" r:id="rId6" imgW="596880" imgH="39348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700588" y="4214813"/>
          <a:ext cx="1427162" cy="850900"/>
        </p:xfrm>
        <a:graphic>
          <a:graphicData uri="http://schemas.openxmlformats.org/presentationml/2006/ole">
            <p:oleObj spid="_x0000_s24583" name="Формула" r:id="rId7" imgW="660240" imgH="39348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821488" y="4130675"/>
          <a:ext cx="1042987" cy="877888"/>
        </p:xfrm>
        <a:graphic>
          <a:graphicData uri="http://schemas.openxmlformats.org/presentationml/2006/ole">
            <p:oleObj spid="_x0000_s24584" name="Формула" r:id="rId8" imgW="482400" imgH="406080" progId="Equation.3">
              <p:embed/>
            </p:oleObj>
          </a:graphicData>
        </a:graphic>
      </p:graphicFrame>
      <p:sp>
        <p:nvSpPr>
          <p:cNvPr id="17" name="Управляющая кнопка: возврат 16">
            <a:hlinkClick r:id="rId9" action="ppaction://hlinksldjump" highlightClick="1"/>
          </p:cNvPr>
          <p:cNvSpPr/>
          <p:nvPr/>
        </p:nvSpPr>
        <p:spPr>
          <a:xfrm>
            <a:off x="7929586" y="6000768"/>
            <a:ext cx="642942" cy="6137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000240"/>
            <a:ext cx="685798" cy="1204627"/>
          </a:xfrm>
          <a:prstGeom prst="ellipse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Точка С лежит внутри окружности радиуса 11см. Где расположена точка Д, если СД=22см?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Внутри 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Вне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 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72264" y="4071942"/>
            <a:ext cx="1911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Однозначного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ответа</a:t>
            </a:r>
          </a:p>
          <a:p>
            <a:r>
              <a:rPr lang="ru-RU" sz="2400" dirty="0" smtClean="0"/>
              <a:t>нет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14348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42938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0"/>
            <a:ext cx="16658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 вариант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34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714488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071678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2.Когда перевезли          всего груза, то осталось еще 330т.. Какова масса всего груза?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57224" y="414338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605т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57488" y="4214818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1800т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86314" y="4286256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726т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16" y="4214818"/>
            <a:ext cx="1191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Другой</a:t>
            </a:r>
          </a:p>
          <a:p>
            <a:r>
              <a:rPr lang="ru-RU" sz="2400" dirty="0" smtClean="0"/>
              <a:t>ответ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786314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970213" y="142875"/>
          <a:ext cx="312737" cy="649288"/>
        </p:xfrm>
        <a:graphic>
          <a:graphicData uri="http://schemas.openxmlformats.org/presentationml/2006/ole">
            <p:oleObj spid="_x0000_s35842" name="Формула" r:id="rId5" imgW="190440" imgH="393480" progId="Equation.3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000240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428736"/>
            <a:ext cx="1928826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0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3. Периметр треугольника АВС равен 48см. Сторона АВ=15см, а сторона АС составляет      периметра. Какова длина стороны ВС?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00100" y="4214818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18см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214678" y="4286256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15см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2330" y="4429132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33см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57752" y="4071942"/>
            <a:ext cx="1191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Другой</a:t>
            </a:r>
          </a:p>
          <a:p>
            <a:r>
              <a:rPr lang="ru-RU" sz="2400" dirty="0" smtClean="0"/>
              <a:t>ответ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714612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428736"/>
            <a:ext cx="2000264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1428736"/>
            <a:ext cx="1928826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071934" y="357166"/>
          <a:ext cx="214314" cy="603976"/>
        </p:xfrm>
        <a:graphic>
          <a:graphicData uri="http://schemas.openxmlformats.org/presentationml/2006/ole">
            <p:oleObj spid="_x0000_s36867" name="Формула" r:id="rId5" imgW="139680" imgH="393480" progId="Equation.3">
              <p:embed/>
            </p:oleObj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500298" y="1428736"/>
            <a:ext cx="2000264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000240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143116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4.Выберите наименьшее из чисел: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857752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42938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85852" y="4071942"/>
          <a:ext cx="465140" cy="848196"/>
        </p:xfrm>
        <a:graphic>
          <a:graphicData uri="http://schemas.openxmlformats.org/presentationml/2006/ole">
            <p:oleObj spid="_x0000_s39938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71802" y="4143380"/>
          <a:ext cx="465138" cy="847725"/>
        </p:xfrm>
        <a:graphic>
          <a:graphicData uri="http://schemas.openxmlformats.org/presentationml/2006/ole">
            <p:oleObj spid="_x0000_s39939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57800" y="4143375"/>
          <a:ext cx="520700" cy="847725"/>
        </p:xfrm>
        <a:graphic>
          <a:graphicData uri="http://schemas.openxmlformats.org/presentationml/2006/ole">
            <p:oleObj spid="_x0000_s39940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358063" y="4143375"/>
          <a:ext cx="465137" cy="847725"/>
        </p:xfrm>
        <a:graphic>
          <a:graphicData uri="http://schemas.openxmlformats.org/presentationml/2006/ole">
            <p:oleObj spid="_x0000_s39941" name="Формула" r:id="rId8" imgW="21564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000240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143116"/>
            <a:ext cx="685798" cy="1204627"/>
          </a:xfrm>
          <a:prstGeom prst="ellipse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5. Выполните действия: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643174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73175" y="4071938"/>
          <a:ext cx="492125" cy="847725"/>
        </p:xfrm>
        <a:graphic>
          <a:graphicData uri="http://schemas.openxmlformats.org/presentationml/2006/ole">
            <p:oleObj spid="_x0000_s41986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59113" y="4143375"/>
          <a:ext cx="492125" cy="847725"/>
        </p:xfrm>
        <a:graphic>
          <a:graphicData uri="http://schemas.openxmlformats.org/presentationml/2006/ole">
            <p:oleObj spid="_x0000_s41987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03825" y="4143375"/>
          <a:ext cx="630238" cy="847725"/>
        </p:xfrm>
        <a:graphic>
          <a:graphicData uri="http://schemas.openxmlformats.org/presentationml/2006/ole">
            <p:oleObj spid="_x0000_s41988" name="Формула" r:id="rId7" imgW="2919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2313" y="4130675"/>
          <a:ext cx="1039812" cy="874713"/>
        </p:xfrm>
        <a:graphic>
          <a:graphicData uri="http://schemas.openxmlformats.org/presentationml/2006/ole">
            <p:oleObj spid="_x0000_s41989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749675" y="214313"/>
          <a:ext cx="4321175" cy="847725"/>
        </p:xfrm>
        <a:graphic>
          <a:graphicData uri="http://schemas.openxmlformats.org/presentationml/2006/ole">
            <p:oleObj spid="_x0000_s41990" name="Формула" r:id="rId9" imgW="200628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8" grpId="0" animBg="1"/>
      <p:bldP spid="26" grpId="0" animBg="1"/>
      <p:bldP spid="19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000240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071678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6. Представьте число                    в виде неправильной дроби.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109663" y="4071938"/>
          <a:ext cx="820737" cy="847725"/>
        </p:xfrm>
        <a:graphic>
          <a:graphicData uri="http://schemas.openxmlformats.org/presentationml/2006/ole">
            <p:oleObj spid="_x0000_s43010" name="Формула" r:id="rId5" imgW="38088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840038" y="4143375"/>
          <a:ext cx="930275" cy="847725"/>
        </p:xfrm>
        <a:graphic>
          <a:graphicData uri="http://schemas.openxmlformats.org/presentationml/2006/ole">
            <p:oleObj spid="_x0000_s43011" name="Формула" r:id="rId6" imgW="43164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106988" y="4143375"/>
          <a:ext cx="823912" cy="847725"/>
        </p:xfrm>
        <a:graphic>
          <a:graphicData uri="http://schemas.openxmlformats.org/presentationml/2006/ole">
            <p:oleObj spid="_x0000_s43012" name="Формула" r:id="rId7" imgW="38088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113588" y="4144963"/>
          <a:ext cx="957262" cy="846137"/>
        </p:xfrm>
        <a:graphic>
          <a:graphicData uri="http://schemas.openxmlformats.org/presentationml/2006/ole">
            <p:oleObj spid="_x0000_s43013" name="Формула" r:id="rId8" imgW="444240" imgH="3934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286116" y="214290"/>
          <a:ext cx="985837" cy="847725"/>
        </p:xfrm>
        <a:graphic>
          <a:graphicData uri="http://schemas.openxmlformats.org/presentationml/2006/ole">
            <p:oleObj spid="_x0000_s43014" name="Формула" r:id="rId9" imgW="45720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071678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7. Выделите целую часть из неправильной дроби   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16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958850" y="4071938"/>
          <a:ext cx="1122363" cy="847725"/>
        </p:xfrm>
        <a:graphic>
          <a:graphicData uri="http://schemas.openxmlformats.org/presentationml/2006/ole">
            <p:oleObj spid="_x0000_s44034" name="Формула" r:id="rId5" imgW="52056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834188" y="4214813"/>
          <a:ext cx="1149350" cy="847725"/>
        </p:xfrm>
        <a:graphic>
          <a:graphicData uri="http://schemas.openxmlformats.org/presentationml/2006/ole">
            <p:oleObj spid="_x0000_s44035" name="Формула" r:id="rId6" imgW="53316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026025" y="4143375"/>
          <a:ext cx="987425" cy="847725"/>
        </p:xfrm>
        <a:graphic>
          <a:graphicData uri="http://schemas.openxmlformats.org/presentationml/2006/ole">
            <p:oleObj spid="_x0000_s44036" name="Формула" r:id="rId7" imgW="45720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928926" y="4214818"/>
          <a:ext cx="1038225" cy="873125"/>
        </p:xfrm>
        <a:graphic>
          <a:graphicData uri="http://schemas.openxmlformats.org/presentationml/2006/ole">
            <p:oleObj spid="_x0000_s44037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370763" y="142875"/>
          <a:ext cx="958850" cy="847725"/>
        </p:xfrm>
        <a:graphic>
          <a:graphicData uri="http://schemas.openxmlformats.org/presentationml/2006/ole">
            <p:oleObj spid="_x0000_s44038" name="Формула" r:id="rId9" imgW="44424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142976" y="1357298"/>
            <a:ext cx="2428892" cy="2271722"/>
          </a:xfrm>
          <a:prstGeom prst="ellipse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3" name="Овал 2"/>
          <p:cNvSpPr/>
          <p:nvPr/>
        </p:nvSpPr>
        <p:spPr>
          <a:xfrm>
            <a:off x="5072066" y="1285860"/>
            <a:ext cx="2428892" cy="2271722"/>
          </a:xfrm>
          <a:prstGeom prst="ellipse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4" name="Овал 3"/>
          <p:cNvSpPr/>
          <p:nvPr/>
        </p:nvSpPr>
        <p:spPr>
          <a:xfrm>
            <a:off x="1142976" y="3643314"/>
            <a:ext cx="2428892" cy="2271722"/>
          </a:xfrm>
          <a:prstGeom prst="ellipse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5072066" y="3643314"/>
            <a:ext cx="2428892" cy="2271722"/>
          </a:xfrm>
          <a:prstGeom prst="ellipse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428604"/>
            <a:ext cx="4573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Обыкновенные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000240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8. Найдите у, если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786050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358900" y="4303713"/>
          <a:ext cx="382588" cy="384175"/>
        </p:xfrm>
        <a:graphic>
          <a:graphicData uri="http://schemas.openxmlformats.org/presentationml/2006/ole">
            <p:oleObj spid="_x0000_s45058" name="Формула" r:id="rId5" imgW="177480" imgH="177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127375" y="4387850"/>
          <a:ext cx="355600" cy="355600"/>
        </p:xfrm>
        <a:graphic>
          <a:graphicData uri="http://schemas.openxmlformats.org/presentationml/2006/ole">
            <p:oleObj spid="_x0000_s45059" name="Формула" r:id="rId6" imgW="164880" imgH="1648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314950" y="4375150"/>
          <a:ext cx="409575" cy="382588"/>
        </p:xfrm>
        <a:graphic>
          <a:graphicData uri="http://schemas.openxmlformats.org/presentationml/2006/ole">
            <p:oleObj spid="_x0000_s45060" name="Формула" r:id="rId7" imgW="190440" imgH="177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3900" y="4132263"/>
          <a:ext cx="1038225" cy="873125"/>
        </p:xfrm>
        <a:graphic>
          <a:graphicData uri="http://schemas.openxmlformats.org/presentationml/2006/ole">
            <p:oleObj spid="_x0000_s45061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03550" y="214313"/>
          <a:ext cx="2436813" cy="847725"/>
        </p:xfrm>
        <a:graphic>
          <a:graphicData uri="http://schemas.openxmlformats.org/presentationml/2006/ole">
            <p:oleObj spid="_x0000_s45062" name="Формула" r:id="rId9" imgW="113004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19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928802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9. Какую часть часа составляют 2мин 7с?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857752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285860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20788" y="4070350"/>
          <a:ext cx="658812" cy="850900"/>
        </p:xfrm>
        <a:graphic>
          <a:graphicData uri="http://schemas.openxmlformats.org/presentationml/2006/ole">
            <p:oleObj spid="_x0000_s46082" name="Формула" r:id="rId5" imgW="30456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06713" y="4143375"/>
          <a:ext cx="793750" cy="846138"/>
        </p:xfrm>
        <a:graphic>
          <a:graphicData uri="http://schemas.openxmlformats.org/presentationml/2006/ole">
            <p:oleObj spid="_x0000_s46083" name="Формула" r:id="rId6" imgW="36828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122863" y="4143375"/>
          <a:ext cx="793750" cy="846138"/>
        </p:xfrm>
        <a:graphic>
          <a:graphicData uri="http://schemas.openxmlformats.org/presentationml/2006/ole">
            <p:oleObj spid="_x0000_s46084" name="Формула" r:id="rId7" imgW="36828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346950" y="4146550"/>
          <a:ext cx="492125" cy="844550"/>
        </p:xfrm>
        <a:graphic>
          <a:graphicData uri="http://schemas.openxmlformats.org/presentationml/2006/ole">
            <p:oleObj spid="_x0000_s46085" name="Формула" r:id="rId8" imgW="22860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19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2014" y="1892808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928802"/>
            <a:ext cx="685798" cy="120462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10.Найдите скорость теплохода, если путь длиной 276 км он прошел за 8 часов?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825500" y="4070350"/>
          <a:ext cx="1454150" cy="850900"/>
        </p:xfrm>
        <a:graphic>
          <a:graphicData uri="http://schemas.openxmlformats.org/presentationml/2006/ole">
            <p:oleObj spid="_x0000_s47106" name="Формула" r:id="rId5" imgW="67284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843213" y="4214813"/>
          <a:ext cx="1425575" cy="850900"/>
        </p:xfrm>
        <a:graphic>
          <a:graphicData uri="http://schemas.openxmlformats.org/presentationml/2006/ole">
            <p:oleObj spid="_x0000_s47107" name="Формула" r:id="rId6" imgW="660240" imgH="39348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713288" y="4214813"/>
          <a:ext cx="1400175" cy="850900"/>
        </p:xfrm>
        <a:graphic>
          <a:graphicData uri="http://schemas.openxmlformats.org/presentationml/2006/ole">
            <p:oleObj spid="_x0000_s47108" name="Формула" r:id="rId7" imgW="647640" imgH="39348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821488" y="4130675"/>
          <a:ext cx="1042987" cy="877888"/>
        </p:xfrm>
        <a:graphic>
          <a:graphicData uri="http://schemas.openxmlformats.org/presentationml/2006/ole">
            <p:oleObj spid="_x0000_s47109" name="Формула" r:id="rId8" imgW="482400" imgH="406080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00034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8" name="Управляющая кнопка: возврат 17">
            <a:hlinkClick r:id="rId9" action="ppaction://hlinksldjump" highlightClick="1"/>
          </p:cNvPr>
          <p:cNvSpPr/>
          <p:nvPr/>
        </p:nvSpPr>
        <p:spPr>
          <a:xfrm>
            <a:off x="8072462" y="5929330"/>
            <a:ext cx="642942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6" grpId="0" animBg="1"/>
      <p:bldP spid="19" grpId="0" animBg="1"/>
      <p:bldP spid="21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4282" y="500042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Радиус окружности равен 9 см, точка А лежит внутри </a:t>
            </a:r>
          </a:p>
          <a:p>
            <a:pPr marL="342900" indent="-342900"/>
            <a:r>
              <a:rPr lang="ru-RU" sz="2400" dirty="0" smtClean="0"/>
              <a:t>окружности. Как расположена точка В, если АВ=7см?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Внутри 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Вне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 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72264" y="4071942"/>
            <a:ext cx="1911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Однозначного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ответа</a:t>
            </a:r>
          </a:p>
          <a:p>
            <a:r>
              <a:rPr lang="ru-RU" sz="2400" dirty="0" smtClean="0"/>
              <a:t>нет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0"/>
            <a:ext cx="19543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-вариант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7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643050"/>
            <a:ext cx="900112" cy="1581076"/>
          </a:xfrm>
          <a:prstGeom prst="ellipse">
            <a:avLst/>
          </a:prstGeom>
          <a:noFill/>
        </p:spPr>
      </p:pic>
      <p:pic>
        <p:nvPicPr>
          <p:cNvPr id="28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714488"/>
            <a:ext cx="1143008" cy="1446790"/>
          </a:xfrm>
          <a:prstGeom prst="ellipse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50082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85926"/>
            <a:ext cx="1143008" cy="1446790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857364"/>
            <a:ext cx="1143008" cy="1446790"/>
          </a:xfrm>
          <a:prstGeom prst="ellipse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500562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643050"/>
            <a:ext cx="1128764" cy="142876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1643050"/>
            <a:ext cx="971550" cy="1706560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2. Когда израсходовали            имевшегося сахара, то оказалось еще 35 кг. Сколько сахара было  первоначально?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57224" y="4143380"/>
            <a:ext cx="82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77кг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57488" y="4214818"/>
            <a:ext cx="82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45кг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86314" y="4286256"/>
            <a:ext cx="82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55кг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16" y="4214818"/>
            <a:ext cx="1191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Другой</a:t>
            </a:r>
          </a:p>
          <a:p>
            <a:r>
              <a:rPr lang="ru-RU" sz="2400" dirty="0" smtClean="0"/>
              <a:t>ответ</a:t>
            </a:r>
            <a:endParaRPr lang="ru-RU" sz="2400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683000" y="142875"/>
          <a:ext cx="314325" cy="649288"/>
        </p:xfrm>
        <a:graphic>
          <a:graphicData uri="http://schemas.openxmlformats.org/presentationml/2006/ole">
            <p:oleObj spid="_x0000_s31746" name="Формула" r:id="rId5" imgW="190440" imgH="393480" progId="Equation.3">
              <p:embed/>
            </p:oleObj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785926"/>
            <a:ext cx="1128764" cy="1428760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785926"/>
            <a:ext cx="1128764" cy="1428760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50082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714488"/>
            <a:ext cx="900112" cy="158107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0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3. В саду  54 дерева. Из них: 21 вишневое,        всех  </a:t>
            </a:r>
            <a:r>
              <a:rPr lang="ru-RU" sz="2400" dirty="0" err="1" smtClean="0"/>
              <a:t>деревье</a:t>
            </a:r>
            <a:r>
              <a:rPr lang="ru-RU" sz="2400" dirty="0" smtClean="0"/>
              <a:t> – яблони, остальные сливы. Сколько слив в саду»?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42976" y="4214818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27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143240" y="4214818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066" y="4286256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786578" y="4143380"/>
            <a:ext cx="1191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Другой</a:t>
            </a:r>
          </a:p>
          <a:p>
            <a:r>
              <a:rPr lang="ru-RU" sz="2400" dirty="0" smtClean="0"/>
              <a:t>ответ</a:t>
            </a:r>
            <a:endParaRPr lang="ru-RU" sz="24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072198" y="0"/>
          <a:ext cx="389436" cy="536552"/>
        </p:xfrm>
        <a:graphic>
          <a:graphicData uri="http://schemas.openxmlformats.org/presentationml/2006/ole">
            <p:oleObj spid="_x0000_s32771" name="Формула" r:id="rId5" imgW="152280" imgH="393480" progId="Equation.3">
              <p:embed/>
            </p:oleObj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785926"/>
            <a:ext cx="1166271" cy="1476236"/>
          </a:xfrm>
          <a:prstGeom prst="ellipse">
            <a:avLst/>
          </a:prstGeom>
          <a:noFill/>
        </p:spPr>
      </p:pic>
      <p:pic>
        <p:nvPicPr>
          <p:cNvPr id="16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1166271" cy="1476236"/>
          </a:xfrm>
          <a:prstGeom prst="ellipse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0082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857364"/>
            <a:ext cx="1143008" cy="144679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714488"/>
            <a:ext cx="900112" cy="158107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4.Выберите наибольшее из чисел: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58888" y="4071938"/>
          <a:ext cx="520700" cy="847725"/>
        </p:xfrm>
        <a:graphic>
          <a:graphicData uri="http://schemas.openxmlformats.org/presentationml/2006/ole">
            <p:oleObj spid="_x0000_s34818" name="Формула" r:id="rId5" imgW="24120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44825" y="4143375"/>
          <a:ext cx="519113" cy="847725"/>
        </p:xfrm>
        <a:graphic>
          <a:graphicData uri="http://schemas.openxmlformats.org/presentationml/2006/ole">
            <p:oleObj spid="_x0000_s34819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72088" y="4143375"/>
          <a:ext cx="493712" cy="847725"/>
        </p:xfrm>
        <a:graphic>
          <a:graphicData uri="http://schemas.openxmlformats.org/presentationml/2006/ole">
            <p:oleObj spid="_x0000_s34820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345363" y="4143375"/>
          <a:ext cx="492125" cy="847725"/>
        </p:xfrm>
        <a:graphic>
          <a:graphicData uri="http://schemas.openxmlformats.org/presentationml/2006/ole">
            <p:oleObj spid="_x0000_s34821" name="Формула" r:id="rId8" imgW="228600" imgH="393480" progId="Equation.3">
              <p:embed/>
            </p:oleObj>
          </a:graphicData>
        </a:graphic>
      </p:graphicFrame>
      <p:pic>
        <p:nvPicPr>
          <p:cNvPr id="10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785926"/>
            <a:ext cx="1166271" cy="1476236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785926"/>
            <a:ext cx="1166271" cy="1476236"/>
          </a:xfrm>
          <a:prstGeom prst="ellipse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28860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14488"/>
            <a:ext cx="1143008" cy="144679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643050"/>
            <a:ext cx="828674" cy="1455593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5. Выполните действия: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58888" y="4071938"/>
          <a:ext cx="520700" cy="847725"/>
        </p:xfrm>
        <a:graphic>
          <a:graphicData uri="http://schemas.openxmlformats.org/presentationml/2006/ole">
            <p:oleObj spid="_x0000_s30722" name="Формула" r:id="rId5" imgW="24120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44825" y="4143375"/>
          <a:ext cx="519113" cy="847725"/>
        </p:xfrm>
        <a:graphic>
          <a:graphicData uri="http://schemas.openxmlformats.org/presentationml/2006/ole">
            <p:oleObj spid="_x0000_s30723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57800" y="4143375"/>
          <a:ext cx="520700" cy="847725"/>
        </p:xfrm>
        <a:graphic>
          <a:graphicData uri="http://schemas.openxmlformats.org/presentationml/2006/ole">
            <p:oleObj spid="_x0000_s30724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2313" y="4130675"/>
          <a:ext cx="1039812" cy="874713"/>
        </p:xfrm>
        <a:graphic>
          <a:graphicData uri="http://schemas.openxmlformats.org/presentationml/2006/ole">
            <p:oleObj spid="_x0000_s30725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911600" y="214313"/>
          <a:ext cx="3994150" cy="847725"/>
        </p:xfrm>
        <a:graphic>
          <a:graphicData uri="http://schemas.openxmlformats.org/presentationml/2006/ole">
            <p:oleObj spid="_x0000_s30726" name="Формула" r:id="rId9" imgW="1854000" imgH="393480" progId="Equation.3">
              <p:embed/>
            </p:oleObj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785926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50082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857364"/>
            <a:ext cx="828674" cy="1455593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6. Представьте число                    в виде неправильной дроби.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123950" y="4071938"/>
          <a:ext cx="792163" cy="847725"/>
        </p:xfrm>
        <a:graphic>
          <a:graphicData uri="http://schemas.openxmlformats.org/presentationml/2006/ole">
            <p:oleObj spid="_x0000_s29698" name="Формула" r:id="rId5" imgW="36828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21000" y="4143375"/>
          <a:ext cx="766763" cy="847725"/>
        </p:xfrm>
        <a:graphic>
          <a:graphicData uri="http://schemas.openxmlformats.org/presentationml/2006/ole">
            <p:oleObj spid="_x0000_s29699" name="Формула" r:id="rId6" imgW="35532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121275" y="4143375"/>
          <a:ext cx="795338" cy="847725"/>
        </p:xfrm>
        <a:graphic>
          <a:graphicData uri="http://schemas.openxmlformats.org/presentationml/2006/ole">
            <p:oleObj spid="_x0000_s29700" name="Формула" r:id="rId7" imgW="36828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264400" y="4144963"/>
          <a:ext cx="655638" cy="846137"/>
        </p:xfrm>
        <a:graphic>
          <a:graphicData uri="http://schemas.openxmlformats.org/presentationml/2006/ole">
            <p:oleObj spid="_x0000_s29701" name="Формула" r:id="rId8" imgW="304560" imgH="3934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300413" y="214313"/>
          <a:ext cx="957262" cy="847725"/>
        </p:xfrm>
        <a:graphic>
          <a:graphicData uri="http://schemas.openxmlformats.org/presentationml/2006/ole">
            <p:oleObj spid="_x0000_s29702" name="Формула" r:id="rId9" imgW="444240" imgH="393480" progId="Equation.3">
              <p:embed/>
            </p:oleObj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714488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14488"/>
            <a:ext cx="1185202" cy="1500198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714488"/>
            <a:ext cx="928694" cy="1631282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7. Выделите целую часть из неправильной дроби   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095375" y="4071938"/>
          <a:ext cx="847725" cy="847725"/>
        </p:xfrm>
        <a:graphic>
          <a:graphicData uri="http://schemas.openxmlformats.org/presentationml/2006/ole">
            <p:oleObj spid="_x0000_s28674" name="Формула" r:id="rId5" imgW="39348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798763" y="4143375"/>
          <a:ext cx="1011237" cy="847725"/>
        </p:xfrm>
        <a:graphic>
          <a:graphicData uri="http://schemas.openxmlformats.org/presentationml/2006/ole">
            <p:oleObj spid="_x0000_s28675" name="Формула" r:id="rId6" imgW="46980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930775" y="4143375"/>
          <a:ext cx="1179513" cy="847725"/>
        </p:xfrm>
        <a:graphic>
          <a:graphicData uri="http://schemas.openxmlformats.org/presentationml/2006/ole">
            <p:oleObj spid="_x0000_s28676" name="Формула" r:id="rId7" imgW="5457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3900" y="4132263"/>
          <a:ext cx="1038225" cy="873125"/>
        </p:xfrm>
        <a:graphic>
          <a:graphicData uri="http://schemas.openxmlformats.org/presentationml/2006/ole">
            <p:oleObj spid="_x0000_s28677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277100" y="142875"/>
          <a:ext cx="1149350" cy="847725"/>
        </p:xfrm>
        <a:graphic>
          <a:graphicData uri="http://schemas.openxmlformats.org/presentationml/2006/ole">
            <p:oleObj spid="_x0000_s28678" name="Формула" r:id="rId9" imgW="533160" imgH="393480" progId="Equation.3">
              <p:embed/>
            </p:oleObj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714488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14488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50082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143116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Радиус окружности равен 7 см, точка А лежит внутри </a:t>
            </a:r>
          </a:p>
          <a:p>
            <a:pPr marL="342900" indent="-342900"/>
            <a:r>
              <a:rPr lang="ru-RU" sz="2400" dirty="0" smtClean="0"/>
              <a:t>окружности. Как расположена точка В, если АВ=12см?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Внутри 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Вне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 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72264" y="4071942"/>
            <a:ext cx="1911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Однозначного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ответа</a:t>
            </a:r>
          </a:p>
          <a:p>
            <a:r>
              <a:rPr lang="ru-RU" sz="2400" dirty="0" smtClean="0"/>
              <a:t>нет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86578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714488"/>
            <a:ext cx="1143008" cy="144679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643050"/>
            <a:ext cx="900112" cy="158107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0" y="428604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8. Найдите у, если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344613" y="4303713"/>
          <a:ext cx="411162" cy="384175"/>
        </p:xfrm>
        <a:graphic>
          <a:graphicData uri="http://schemas.openxmlformats.org/presentationml/2006/ole">
            <p:oleObj spid="_x0000_s27650" name="Формула" r:id="rId5" imgW="190440" imgH="177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181350" y="4375150"/>
          <a:ext cx="246063" cy="382588"/>
        </p:xfrm>
        <a:graphic>
          <a:graphicData uri="http://schemas.openxmlformats.org/presentationml/2006/ole">
            <p:oleObj spid="_x0000_s27651" name="Формула" r:id="rId6" imgW="114120" imgH="177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383213" y="4375150"/>
          <a:ext cx="273050" cy="382588"/>
        </p:xfrm>
        <a:graphic>
          <a:graphicData uri="http://schemas.openxmlformats.org/presentationml/2006/ole">
            <p:oleObj spid="_x0000_s27652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3900" y="4132263"/>
          <a:ext cx="1038225" cy="873125"/>
        </p:xfrm>
        <a:graphic>
          <a:graphicData uri="http://schemas.openxmlformats.org/presentationml/2006/ole">
            <p:oleObj spid="_x0000_s27653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71802" y="214290"/>
          <a:ext cx="2300287" cy="847725"/>
        </p:xfrm>
        <a:graphic>
          <a:graphicData uri="http://schemas.openxmlformats.org/presentationml/2006/ole">
            <p:oleObj spid="_x0000_s27654" name="Формула" r:id="rId9" imgW="1066680" imgH="393480" progId="Equation.3">
              <p:embed/>
            </p:oleObj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714488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7226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785926"/>
            <a:ext cx="1136271" cy="1438263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714488"/>
            <a:ext cx="828674" cy="1455593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9. Какую часть суток составляют 2ч 31мин?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166813" y="4070350"/>
          <a:ext cx="768350" cy="850900"/>
        </p:xfrm>
        <a:graphic>
          <a:graphicData uri="http://schemas.openxmlformats.org/presentationml/2006/ole">
            <p:oleObj spid="_x0000_s26626" name="Формула" r:id="rId5" imgW="35532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894013" y="4143375"/>
          <a:ext cx="820737" cy="846138"/>
        </p:xfrm>
        <a:graphic>
          <a:graphicData uri="http://schemas.openxmlformats.org/presentationml/2006/ole">
            <p:oleObj spid="_x0000_s26627" name="Формула" r:id="rId6" imgW="38088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178425" y="4143375"/>
          <a:ext cx="684213" cy="846138"/>
        </p:xfrm>
        <a:graphic>
          <a:graphicData uri="http://schemas.openxmlformats.org/presentationml/2006/ole">
            <p:oleObj spid="_x0000_s26628" name="Формула" r:id="rId7" imgW="3171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210425" y="4146550"/>
          <a:ext cx="765175" cy="844550"/>
        </p:xfrm>
        <a:graphic>
          <a:graphicData uri="http://schemas.openxmlformats.org/presentationml/2006/ole">
            <p:oleObj spid="_x0000_s26629" name="Формула" r:id="rId8" imgW="355320" imgH="393480" progId="Equation.3">
              <p:embed/>
            </p:oleObj>
          </a:graphicData>
        </a:graphic>
      </p:graphicFrame>
      <p:pic>
        <p:nvPicPr>
          <p:cNvPr id="10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85926"/>
            <a:ext cx="1166271" cy="1476236"/>
          </a:xfrm>
          <a:prstGeom prst="ellipse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643050"/>
            <a:ext cx="1143008" cy="144679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643050"/>
            <a:ext cx="900112" cy="158107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10.Какова скорость самолета, если за 3часаон пролетел 1565км?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742950" y="4070350"/>
          <a:ext cx="1617663" cy="850900"/>
        </p:xfrm>
        <a:graphic>
          <a:graphicData uri="http://schemas.openxmlformats.org/presentationml/2006/ole">
            <p:oleObj spid="_x0000_s25602" name="Формула" r:id="rId5" imgW="749160" imgH="3934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760663" y="4214813"/>
          <a:ext cx="1590675" cy="850900"/>
        </p:xfrm>
        <a:graphic>
          <a:graphicData uri="http://schemas.openxmlformats.org/presentationml/2006/ole">
            <p:oleObj spid="_x0000_s25603" name="Формула" r:id="rId6" imgW="736560" imgH="39348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754563" y="4448175"/>
          <a:ext cx="1317625" cy="384175"/>
        </p:xfrm>
        <a:graphic>
          <a:graphicData uri="http://schemas.openxmlformats.org/presentationml/2006/ole">
            <p:oleObj spid="_x0000_s25604" name="Формула" r:id="rId7" imgW="609480" imgH="17748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821488" y="4130675"/>
          <a:ext cx="1042987" cy="877888"/>
        </p:xfrm>
        <a:graphic>
          <a:graphicData uri="http://schemas.openxmlformats.org/presentationml/2006/ole">
            <p:oleObj spid="_x0000_s25605" name="Формула" r:id="rId8" imgW="482400" imgH="406080" progId="Equation.3">
              <p:embed/>
            </p:oleObj>
          </a:graphicData>
        </a:graphic>
      </p:graphicFrame>
      <p:pic>
        <p:nvPicPr>
          <p:cNvPr id="10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785926"/>
            <a:ext cx="1166271" cy="1476236"/>
          </a:xfrm>
          <a:prstGeom prst="ellipse">
            <a:avLst/>
          </a:prstGeom>
          <a:noFill/>
        </p:spPr>
      </p:pic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714488"/>
            <a:ext cx="1166271" cy="1476236"/>
          </a:xfrm>
          <a:prstGeom prst="ellipse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9" name="Управляющая кнопка: возврат 18">
            <a:hlinkClick r:id="rId9" action="ppaction://hlinksldjump" highlightClick="1"/>
          </p:cNvPr>
          <p:cNvSpPr/>
          <p:nvPr/>
        </p:nvSpPr>
        <p:spPr>
          <a:xfrm>
            <a:off x="7572396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4282" y="500042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Точка С лежит внутри окружности радиуса 5см. Как расположена точка Д, если СД=3см?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Внутри 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Вне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4143380"/>
            <a:ext cx="1875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 </a:t>
            </a:r>
          </a:p>
          <a:p>
            <a:r>
              <a:rPr lang="ru-RU" sz="2400" dirty="0" smtClean="0"/>
              <a:t>окружности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72264" y="4071942"/>
            <a:ext cx="1911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Однозначного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ответа</a:t>
            </a:r>
          </a:p>
          <a:p>
            <a:r>
              <a:rPr lang="ru-RU" sz="2400" dirty="0" smtClean="0"/>
              <a:t>нет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0"/>
            <a:ext cx="19543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4-вариант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7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643050"/>
            <a:ext cx="900112" cy="1581076"/>
          </a:xfrm>
          <a:prstGeom prst="ellipse">
            <a:avLst/>
          </a:prstGeom>
          <a:noFill/>
        </p:spPr>
      </p:pic>
      <p:pic>
        <p:nvPicPr>
          <p:cNvPr id="28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14488"/>
            <a:ext cx="1143008" cy="1446790"/>
          </a:xfrm>
          <a:prstGeom prst="ellipse">
            <a:avLst/>
          </a:prstGeom>
          <a:noFill/>
        </p:spPr>
      </p:pic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714488"/>
            <a:ext cx="1166271" cy="1476236"/>
          </a:xfrm>
          <a:prstGeom prst="ellipse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2912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128764" cy="142876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571612"/>
            <a:ext cx="971550" cy="1706560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2. Для выпечки пирогов хозяйка израсходовала            всей имевшейся у нее муки, после чего осталось еще 5000г. Сколько муки было  первоначально?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57224" y="4143380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14000г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57488" y="4214818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1785г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86314" y="4286256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140г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16" y="4214818"/>
            <a:ext cx="1191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Другой</a:t>
            </a:r>
          </a:p>
          <a:p>
            <a:r>
              <a:rPr lang="ru-RU" sz="2400" dirty="0" smtClean="0"/>
              <a:t>ответ</a:t>
            </a:r>
            <a:endParaRPr lang="ru-RU" sz="2400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919913" y="142875"/>
          <a:ext cx="334962" cy="649288"/>
        </p:xfrm>
        <a:graphic>
          <a:graphicData uri="http://schemas.openxmlformats.org/presentationml/2006/ole">
            <p:oleObj spid="_x0000_s53250" name="Формула" r:id="rId5" imgW="203040" imgH="393480" progId="Equation.3">
              <p:embed/>
            </p:oleObj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85926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714488"/>
            <a:ext cx="1166271" cy="1476236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643050"/>
            <a:ext cx="900112" cy="158107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0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3.Рыбаки поймали 56 рыб. Из них:  караси -12, окуни составили          всех пойманных рыб ,а остальные были щуки. Сколько было поймано щук?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42976" y="421481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143240" y="4214818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066" y="4286256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16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786578" y="4143380"/>
            <a:ext cx="1191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Другой</a:t>
            </a:r>
          </a:p>
          <a:p>
            <a:r>
              <a:rPr lang="ru-RU" sz="2400" dirty="0" smtClean="0"/>
              <a:t>ответ</a:t>
            </a:r>
            <a:endParaRPr lang="ru-RU" sz="24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214546" y="357166"/>
          <a:ext cx="389436" cy="536552"/>
        </p:xfrm>
        <a:graphic>
          <a:graphicData uri="http://schemas.openxmlformats.org/presentationml/2006/ole">
            <p:oleObj spid="_x0000_s54274" name="Формула" r:id="rId5" imgW="152280" imgH="393480" progId="Equation.3">
              <p:embed/>
            </p:oleObj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643050"/>
            <a:ext cx="1166271" cy="1476236"/>
          </a:xfrm>
          <a:prstGeom prst="ellipse">
            <a:avLst/>
          </a:prstGeom>
          <a:noFill/>
        </p:spPr>
      </p:pic>
      <p:pic>
        <p:nvPicPr>
          <p:cNvPr id="16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714488"/>
            <a:ext cx="1166271" cy="1476236"/>
          </a:xfrm>
          <a:prstGeom prst="ellipse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71736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14488"/>
            <a:ext cx="1143008" cy="144679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1714488"/>
            <a:ext cx="900112" cy="158107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4.Выберите наименьшее из чисел: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85875" y="4071938"/>
          <a:ext cx="465138" cy="847725"/>
        </p:xfrm>
        <a:graphic>
          <a:graphicData uri="http://schemas.openxmlformats.org/presentationml/2006/ole">
            <p:oleObj spid="_x0000_s55298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71813" y="4143375"/>
          <a:ext cx="465137" cy="847725"/>
        </p:xfrm>
        <a:graphic>
          <a:graphicData uri="http://schemas.openxmlformats.org/presentationml/2006/ole">
            <p:oleObj spid="_x0000_s55299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72088" y="4143375"/>
          <a:ext cx="493712" cy="847725"/>
        </p:xfrm>
        <a:graphic>
          <a:graphicData uri="http://schemas.openxmlformats.org/presentationml/2006/ole">
            <p:oleObj spid="_x0000_s55300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358063" y="4143375"/>
          <a:ext cx="465137" cy="847725"/>
        </p:xfrm>
        <a:graphic>
          <a:graphicData uri="http://schemas.openxmlformats.org/presentationml/2006/ole">
            <p:oleObj spid="_x0000_s55301" name="Формула" r:id="rId8" imgW="215640" imgH="393480" progId="Equation.3">
              <p:embed/>
            </p:oleObj>
          </a:graphicData>
        </a:graphic>
      </p:graphicFrame>
      <p:pic>
        <p:nvPicPr>
          <p:cNvPr id="10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714488"/>
            <a:ext cx="1166271" cy="1476236"/>
          </a:xfrm>
          <a:prstGeom prst="ellipse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1428736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28860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857364"/>
            <a:ext cx="1143008" cy="144679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714488"/>
            <a:ext cx="828674" cy="1455593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5. Выполните действия: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58888" y="4071938"/>
          <a:ext cx="520700" cy="847725"/>
        </p:xfrm>
        <a:graphic>
          <a:graphicData uri="http://schemas.openxmlformats.org/presentationml/2006/ole">
            <p:oleObj spid="_x0000_s56322" name="Формула" r:id="rId5" imgW="24120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44825" y="4143375"/>
          <a:ext cx="519113" cy="847725"/>
        </p:xfrm>
        <a:graphic>
          <a:graphicData uri="http://schemas.openxmlformats.org/presentationml/2006/ole">
            <p:oleObj spid="_x0000_s56323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57800" y="4143375"/>
          <a:ext cx="520700" cy="847725"/>
        </p:xfrm>
        <a:graphic>
          <a:graphicData uri="http://schemas.openxmlformats.org/presentationml/2006/ole">
            <p:oleObj spid="_x0000_s56324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2313" y="4130675"/>
          <a:ext cx="1039812" cy="874713"/>
        </p:xfrm>
        <a:graphic>
          <a:graphicData uri="http://schemas.openxmlformats.org/presentationml/2006/ole">
            <p:oleObj spid="_x0000_s56325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582988" y="214313"/>
          <a:ext cx="4651375" cy="847725"/>
        </p:xfrm>
        <a:graphic>
          <a:graphicData uri="http://schemas.openxmlformats.org/presentationml/2006/ole">
            <p:oleObj spid="_x0000_s56326" name="Формула" r:id="rId9" imgW="2158920" imgH="393480" progId="Equation.3">
              <p:embed/>
            </p:oleObj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785926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714488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785926"/>
            <a:ext cx="828674" cy="1455593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6. Представьте число                    в виде неправильной дроби.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055688" y="4071938"/>
          <a:ext cx="928687" cy="847725"/>
        </p:xfrm>
        <a:graphic>
          <a:graphicData uri="http://schemas.openxmlformats.org/presentationml/2006/ole">
            <p:oleObj spid="_x0000_s52226" name="Формула" r:id="rId5" imgW="43164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21000" y="4143375"/>
          <a:ext cx="766763" cy="847725"/>
        </p:xfrm>
        <a:graphic>
          <a:graphicData uri="http://schemas.openxmlformats.org/presentationml/2006/ole">
            <p:oleObj spid="_x0000_s52227" name="Формула" r:id="rId6" imgW="35532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053013" y="4143375"/>
          <a:ext cx="933450" cy="847725"/>
        </p:xfrm>
        <a:graphic>
          <a:graphicData uri="http://schemas.openxmlformats.org/presentationml/2006/ole">
            <p:oleObj spid="_x0000_s52228" name="Формула" r:id="rId7" imgW="43164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196138" y="4144963"/>
          <a:ext cx="792162" cy="846137"/>
        </p:xfrm>
        <a:graphic>
          <a:graphicData uri="http://schemas.openxmlformats.org/presentationml/2006/ole">
            <p:oleObj spid="_x0000_s52229" name="Формула" r:id="rId8" imgW="368280" imgH="3934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273425" y="214313"/>
          <a:ext cx="1011238" cy="847725"/>
        </p:xfrm>
        <a:graphic>
          <a:graphicData uri="http://schemas.openxmlformats.org/presentationml/2006/ole">
            <p:oleObj spid="_x0000_s52230" name="Формула" r:id="rId9" imgW="469800" imgH="393480" progId="Equation.3">
              <p:embed/>
            </p:oleObj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643050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643050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14488"/>
            <a:ext cx="1185202" cy="1500198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571612"/>
            <a:ext cx="928694" cy="1631282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7. Выделите целую часть из неправильной дроби   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027113" y="4071938"/>
          <a:ext cx="984250" cy="847725"/>
        </p:xfrm>
        <a:graphic>
          <a:graphicData uri="http://schemas.openxmlformats.org/presentationml/2006/ole">
            <p:oleObj spid="_x0000_s51202" name="Формула" r:id="rId5" imgW="45720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730500" y="4143375"/>
          <a:ext cx="1147763" cy="847725"/>
        </p:xfrm>
        <a:graphic>
          <a:graphicData uri="http://schemas.openxmlformats.org/presentationml/2006/ole">
            <p:oleObj spid="_x0000_s51203" name="Формула" r:id="rId6" imgW="53316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945063" y="4143375"/>
          <a:ext cx="1150937" cy="847725"/>
        </p:xfrm>
        <a:graphic>
          <a:graphicData uri="http://schemas.openxmlformats.org/presentationml/2006/ole">
            <p:oleObj spid="_x0000_s51204" name="Формула" r:id="rId7" imgW="5331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3900" y="4132263"/>
          <a:ext cx="1038225" cy="873125"/>
        </p:xfrm>
        <a:graphic>
          <a:graphicData uri="http://schemas.openxmlformats.org/presentationml/2006/ole">
            <p:oleObj spid="_x0000_s51205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386638" y="142875"/>
          <a:ext cx="930275" cy="847725"/>
        </p:xfrm>
        <a:graphic>
          <a:graphicData uri="http://schemas.openxmlformats.org/presentationml/2006/ole">
            <p:oleObj spid="_x0000_s51206" name="Формула" r:id="rId9" imgW="431640" imgH="393480" progId="Equation.3">
              <p:embed/>
            </p:oleObj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785926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57686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071678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000240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2143116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2.Пройдя          все дистанции, спортсмен был в 700 метрах от финиша. Какова длина всей дистанции?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57224" y="4143380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2400м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57488" y="4214818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980м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86314" y="4286256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2000м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16" y="4214818"/>
            <a:ext cx="1191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Другой</a:t>
            </a:r>
          </a:p>
          <a:p>
            <a:r>
              <a:rPr lang="ru-RU" sz="2400" dirty="0" smtClean="0"/>
              <a:t>ответ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86578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857356" y="142852"/>
          <a:ext cx="251348" cy="649315"/>
        </p:xfrm>
        <a:graphic>
          <a:graphicData uri="http://schemas.openxmlformats.org/presentationml/2006/ole">
            <p:oleObj spid="_x0000_s1026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785926"/>
            <a:ext cx="1143008" cy="144679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714488"/>
            <a:ext cx="900112" cy="158107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0" y="428604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8. Найдите </a:t>
            </a:r>
            <a:r>
              <a:rPr lang="ru-RU" sz="2400" dirty="0" err="1" smtClean="0"/>
              <a:t>х</a:t>
            </a:r>
            <a:r>
              <a:rPr lang="ru-RU" sz="2400" dirty="0" smtClean="0"/>
              <a:t>, если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358900" y="4316413"/>
          <a:ext cx="382588" cy="357187"/>
        </p:xfrm>
        <a:graphic>
          <a:graphicData uri="http://schemas.openxmlformats.org/presentationml/2006/ole">
            <p:oleObj spid="_x0000_s50178" name="Формула" r:id="rId5" imgW="177480" imgH="1648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113088" y="4375150"/>
          <a:ext cx="382587" cy="382588"/>
        </p:xfrm>
        <a:graphic>
          <a:graphicData uri="http://schemas.openxmlformats.org/presentationml/2006/ole">
            <p:oleObj spid="_x0000_s50179" name="Формула" r:id="rId6" imgW="177480" imgH="177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46688" y="4375150"/>
          <a:ext cx="546100" cy="382588"/>
        </p:xfrm>
        <a:graphic>
          <a:graphicData uri="http://schemas.openxmlformats.org/presentationml/2006/ole">
            <p:oleObj spid="_x0000_s50180" name="Формула" r:id="rId7" imgW="253800" imgH="177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3900" y="4132263"/>
          <a:ext cx="1038225" cy="873125"/>
        </p:xfrm>
        <a:graphic>
          <a:graphicData uri="http://schemas.openxmlformats.org/presentationml/2006/ole">
            <p:oleObj spid="_x0000_s50181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976563" y="214313"/>
          <a:ext cx="2492375" cy="847725"/>
        </p:xfrm>
        <a:graphic>
          <a:graphicData uri="http://schemas.openxmlformats.org/presentationml/2006/ole">
            <p:oleObj spid="_x0000_s50182" name="Формула" r:id="rId9" imgW="1155600" imgH="393480" progId="Equation.3">
              <p:embed/>
            </p:oleObj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785926"/>
            <a:ext cx="1166271" cy="1476236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785926"/>
            <a:ext cx="1166271" cy="1476236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14488"/>
            <a:ext cx="1136271" cy="1438263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785926"/>
            <a:ext cx="828674" cy="1455593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9. Какую часть часа составляют 4мин 13с?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152525" y="4070350"/>
          <a:ext cx="796925" cy="850900"/>
        </p:xfrm>
        <a:graphic>
          <a:graphicData uri="http://schemas.openxmlformats.org/presentationml/2006/ole">
            <p:oleObj spid="_x0000_s49154" name="Формула" r:id="rId5" imgW="36828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06713" y="4143375"/>
          <a:ext cx="793750" cy="846138"/>
        </p:xfrm>
        <a:graphic>
          <a:graphicData uri="http://schemas.openxmlformats.org/presentationml/2006/ole">
            <p:oleObj spid="_x0000_s49155" name="Формула" r:id="rId6" imgW="36828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05413" y="4143375"/>
          <a:ext cx="630237" cy="846138"/>
        </p:xfrm>
        <a:graphic>
          <a:graphicData uri="http://schemas.openxmlformats.org/presentationml/2006/ole">
            <p:oleObj spid="_x0000_s49156" name="Формула" r:id="rId7" imgW="2919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3900" y="4133850"/>
          <a:ext cx="1038225" cy="871538"/>
        </p:xfrm>
        <a:graphic>
          <a:graphicData uri="http://schemas.openxmlformats.org/presentationml/2006/ole">
            <p:oleObj spid="_x0000_s49157" name="Формула" r:id="rId8" imgW="482400" imgH="406080" progId="Equation.3">
              <p:embed/>
            </p:oleObj>
          </a:graphicData>
        </a:graphic>
      </p:graphicFrame>
      <p:pic>
        <p:nvPicPr>
          <p:cNvPr id="10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785926"/>
            <a:ext cx="1166271" cy="1476236"/>
          </a:xfrm>
          <a:prstGeom prst="ellipse">
            <a:avLst/>
          </a:prstGeom>
          <a:noFill/>
        </p:spPr>
      </p:pic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714488"/>
            <a:ext cx="1166271" cy="1476236"/>
          </a:xfrm>
          <a:prstGeom prst="ellipse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71736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600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714488"/>
            <a:ext cx="1143008" cy="1446790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643050"/>
            <a:ext cx="900112" cy="1581077"/>
          </a:xfrm>
          <a:prstGeom prst="ellipse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28572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10.Турист прошел за неделю 152 км. Какой путь он проходил ежедневно?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016000" y="4070350"/>
          <a:ext cx="1069975" cy="850900"/>
        </p:xfrm>
        <a:graphic>
          <a:graphicData uri="http://schemas.openxmlformats.org/presentationml/2006/ole">
            <p:oleObj spid="_x0000_s48130" name="Формула" r:id="rId5" imgW="495000" imgH="3934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021013" y="4214813"/>
          <a:ext cx="1069975" cy="850900"/>
        </p:xfrm>
        <a:graphic>
          <a:graphicData uri="http://schemas.openxmlformats.org/presentationml/2006/ole">
            <p:oleObj spid="_x0000_s48131" name="Формула" r:id="rId6" imgW="495000" imgH="39348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876800" y="4214813"/>
          <a:ext cx="1071563" cy="850900"/>
        </p:xfrm>
        <a:graphic>
          <a:graphicData uri="http://schemas.openxmlformats.org/presentationml/2006/ole">
            <p:oleObj spid="_x0000_s48132" name="Формула" r:id="rId7" imgW="495000" imgH="39348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821488" y="4130675"/>
          <a:ext cx="1042987" cy="877888"/>
        </p:xfrm>
        <a:graphic>
          <a:graphicData uri="http://schemas.openxmlformats.org/presentationml/2006/ole">
            <p:oleObj spid="_x0000_s48133" name="Формула" r:id="rId8" imgW="482400" imgH="406080" progId="Equation.3">
              <p:embed/>
            </p:oleObj>
          </a:graphicData>
        </a:graphic>
      </p:graphicFrame>
      <p:pic>
        <p:nvPicPr>
          <p:cNvPr id="10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643050"/>
            <a:ext cx="1166271" cy="1476236"/>
          </a:xfrm>
          <a:prstGeom prst="ellipse">
            <a:avLst/>
          </a:prstGeom>
          <a:noFill/>
        </p:spPr>
      </p:pic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785926"/>
            <a:ext cx="1166271" cy="1476236"/>
          </a:xfrm>
          <a:prstGeom prst="ellipse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429388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1428736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428736"/>
            <a:ext cx="1857388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428736"/>
            <a:ext cx="2071702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9" name="Управляющая кнопка: возврат 18">
            <a:hlinkClick r:id="rId9" action="ppaction://hlinksldjump" highlightClick="1"/>
          </p:cNvPr>
          <p:cNvSpPr/>
          <p:nvPr/>
        </p:nvSpPr>
        <p:spPr>
          <a:xfrm>
            <a:off x="7358082" y="5857892"/>
            <a:ext cx="642942" cy="6137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Тесты. Математика. 5-11 </a:t>
            </a:r>
            <a:r>
              <a:rPr lang="ru-RU" sz="2400" dirty="0" err="1" smtClean="0"/>
              <a:t>кл.-М.:ООО</a:t>
            </a:r>
            <a:r>
              <a:rPr lang="ru-RU" sz="2400" dirty="0" smtClean="0"/>
              <a:t> «</a:t>
            </a:r>
            <a:r>
              <a:rPr lang="ru-RU" sz="2400" dirty="0" err="1" smtClean="0"/>
              <a:t>Агенство</a:t>
            </a:r>
            <a:r>
              <a:rPr lang="ru-RU" sz="2400" dirty="0" smtClean="0"/>
              <a:t> «КРПА Олимп»»: ООО «Издательство АСТ»,2002г</a:t>
            </a:r>
          </a:p>
          <a:p>
            <a:endParaRPr lang="ru-RU" sz="2400" dirty="0" smtClean="0"/>
          </a:p>
          <a:p>
            <a:r>
              <a:rPr lang="ru-RU" sz="2400" dirty="0" smtClean="0"/>
              <a:t>Составители сборника:  </a:t>
            </a:r>
            <a:r>
              <a:rPr lang="ru-RU" sz="2400" dirty="0" err="1" smtClean="0"/>
              <a:t>Максимовская</a:t>
            </a:r>
            <a:r>
              <a:rPr lang="ru-RU" sz="2400" dirty="0" smtClean="0"/>
              <a:t> М.А.,  </a:t>
            </a:r>
            <a:r>
              <a:rPr lang="ru-RU" sz="2400" dirty="0" err="1" smtClean="0"/>
              <a:t>Пчелинцев</a:t>
            </a:r>
            <a:r>
              <a:rPr lang="ru-RU" sz="2400" dirty="0" smtClean="0"/>
              <a:t> Ф.А., </a:t>
            </a:r>
            <a:r>
              <a:rPr lang="ru-RU" sz="2400" dirty="0" err="1" smtClean="0"/>
              <a:t>Уединов</a:t>
            </a:r>
            <a:r>
              <a:rPr lang="ru-RU" sz="2400" dirty="0" smtClean="0"/>
              <a:t> А.Б., Чулков П.В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57166"/>
            <a:ext cx="6265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B050"/>
                </a:solidFill>
              </a:rPr>
              <a:t>Использованная литература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357562"/>
            <a:ext cx="1023395" cy="1295387"/>
          </a:xfrm>
          <a:prstGeom prst="ellipse">
            <a:avLst/>
          </a:prstGeom>
          <a:noFill/>
        </p:spPr>
      </p:pic>
      <p:pic>
        <p:nvPicPr>
          <p:cNvPr id="1027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857760"/>
            <a:ext cx="685798" cy="1204627"/>
          </a:xfrm>
          <a:prstGeom prst="ellipse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3108" y="3643314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4"/>
              </a:rPr>
              <a:t>http://letopisi.likt590.ru/doku.php/2010-2011:3a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5000636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http://forum.materinstvo.ru/lofiversion/index.php/t1120398-400.html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071678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428736"/>
            <a:ext cx="1928826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428736"/>
            <a:ext cx="2000264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0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3. В классе 28 человек. За контрольную работу 8 человек получили «5»,       всего класса получили «4», а остальные «3». Сколько человек получили оценку «3»?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4143380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человека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214818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16 человек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15140" y="4286256"/>
            <a:ext cx="1548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 человек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57752" y="4071942"/>
            <a:ext cx="1191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Другой</a:t>
            </a:r>
          </a:p>
          <a:p>
            <a:r>
              <a:rPr lang="ru-RU" sz="2400" dirty="0" smtClean="0"/>
              <a:t>ответ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786314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428736"/>
            <a:ext cx="2000264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714612" y="714356"/>
          <a:ext cx="251348" cy="649315"/>
        </p:xfrm>
        <a:graphic>
          <a:graphicData uri="http://schemas.openxmlformats.org/presentationml/2006/ole">
            <p:oleObj spid="_x0000_s2050" name="Формула" r:id="rId5" imgW="152280" imgH="393480" progId="Equation.3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4500562" y="1428736"/>
            <a:ext cx="1928826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000240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2143116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4.Выберите наибольшее из чисел: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86578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85852" y="4071942"/>
          <a:ext cx="465140" cy="848196"/>
        </p:xfrm>
        <a:graphic>
          <a:graphicData uri="http://schemas.openxmlformats.org/presentationml/2006/ole">
            <p:oleObj spid="_x0000_s18435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71802" y="4143380"/>
          <a:ext cx="465138" cy="847725"/>
        </p:xfrm>
        <a:graphic>
          <a:graphicData uri="http://schemas.openxmlformats.org/presentationml/2006/ole">
            <p:oleObj spid="_x0000_s18436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99075" y="4143375"/>
          <a:ext cx="438150" cy="847725"/>
        </p:xfrm>
        <a:graphic>
          <a:graphicData uri="http://schemas.openxmlformats.org/presentationml/2006/ole">
            <p:oleObj spid="_x0000_s18437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345363" y="4143375"/>
          <a:ext cx="492125" cy="847725"/>
        </p:xfrm>
        <a:graphic>
          <a:graphicData uri="http://schemas.openxmlformats.org/presentationml/2006/ole">
            <p:oleObj spid="_x0000_s18438" name="Формула" r:id="rId8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000240"/>
            <a:ext cx="685798" cy="1204627"/>
          </a:xfrm>
          <a:prstGeom prst="ellipse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5. Выполните действия: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85852" y="4071942"/>
          <a:ext cx="465140" cy="848196"/>
        </p:xfrm>
        <a:graphic>
          <a:graphicData uri="http://schemas.openxmlformats.org/presentationml/2006/ole">
            <p:oleObj spid="_x0000_s19458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71802" y="4143380"/>
          <a:ext cx="465138" cy="847725"/>
        </p:xfrm>
        <a:graphic>
          <a:graphicData uri="http://schemas.openxmlformats.org/presentationml/2006/ole">
            <p:oleObj spid="_x0000_s19459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57800" y="4143375"/>
          <a:ext cx="520700" cy="847725"/>
        </p:xfrm>
        <a:graphic>
          <a:graphicData uri="http://schemas.openxmlformats.org/presentationml/2006/ole">
            <p:oleObj spid="_x0000_s19460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2313" y="4130675"/>
          <a:ext cx="1039812" cy="874713"/>
        </p:xfrm>
        <a:graphic>
          <a:graphicData uri="http://schemas.openxmlformats.org/presentationml/2006/ole">
            <p:oleObj spid="_x0000_s19461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857620" y="214290"/>
          <a:ext cx="4103687" cy="847725"/>
        </p:xfrm>
        <a:graphic>
          <a:graphicData uri="http://schemas.openxmlformats.org/presentationml/2006/ole">
            <p:oleObj spid="_x0000_s19462" name="Формула" r:id="rId9" imgW="190476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00034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6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143116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6. Представьте число                    в виде неправильной дроби.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714612" y="1571612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04913" y="4071938"/>
          <a:ext cx="628650" cy="847725"/>
        </p:xfrm>
        <a:graphic>
          <a:graphicData uri="http://schemas.openxmlformats.org/presentationml/2006/ole">
            <p:oleObj spid="_x0000_s20482" name="Формула" r:id="rId5" imgW="29196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894013" y="4143375"/>
          <a:ext cx="820737" cy="847725"/>
        </p:xfrm>
        <a:graphic>
          <a:graphicData uri="http://schemas.openxmlformats.org/presentationml/2006/ole">
            <p:oleObj spid="_x0000_s20483" name="Формула" r:id="rId6" imgW="38088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121275" y="4143375"/>
          <a:ext cx="795338" cy="847725"/>
        </p:xfrm>
        <a:graphic>
          <a:graphicData uri="http://schemas.openxmlformats.org/presentationml/2006/ole">
            <p:oleObj spid="_x0000_s20484" name="Формула" r:id="rId7" imgW="36828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264400" y="4144963"/>
          <a:ext cx="655638" cy="846137"/>
        </p:xfrm>
        <a:graphic>
          <a:graphicData uri="http://schemas.openxmlformats.org/presentationml/2006/ole">
            <p:oleObj spid="_x0000_s20485" name="Формула" r:id="rId8" imgW="304560" imgH="3934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286116" y="214290"/>
          <a:ext cx="985837" cy="847725"/>
        </p:xfrm>
        <a:graphic>
          <a:graphicData uri="http://schemas.openxmlformats.org/presentationml/2006/ole">
            <p:oleObj spid="_x0000_s20486" name="Формула" r:id="rId9" imgW="45720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6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2" y="1428736"/>
          <a:ext cx="8001060" cy="4286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57364"/>
            <a:ext cx="1023395" cy="1295387"/>
          </a:xfrm>
          <a:prstGeom prst="ellipse">
            <a:avLst/>
          </a:prstGeom>
          <a:noFill/>
        </p:spPr>
      </p:pic>
      <p:pic>
        <p:nvPicPr>
          <p:cNvPr id="13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023395" cy="1295387"/>
          </a:xfrm>
          <a:prstGeom prst="ellipse">
            <a:avLst/>
          </a:prstGeom>
          <a:noFill/>
        </p:spPr>
      </p:pic>
      <p:pic>
        <p:nvPicPr>
          <p:cNvPr id="1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928802"/>
            <a:ext cx="1023395" cy="1295387"/>
          </a:xfrm>
          <a:prstGeom prst="ellipse">
            <a:avLst/>
          </a:prstGeom>
          <a:noFill/>
        </p:spPr>
      </p:pic>
      <p:pic>
        <p:nvPicPr>
          <p:cNvPr id="15" name="Picture 3" descr="C:\Documents and Settings\Admin\Мои документы\картинки для урока\b6d931acd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071678"/>
            <a:ext cx="685798" cy="1204627"/>
          </a:xfrm>
          <a:prstGeom prst="ellipse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7. Выделите целую часть из неправильной дроби   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3438" y="1500174"/>
            <a:ext cx="151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Молодец!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4</a:t>
            </a: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041400" y="4071938"/>
          <a:ext cx="957263" cy="847725"/>
        </p:xfrm>
        <a:graphic>
          <a:graphicData uri="http://schemas.openxmlformats.org/presentationml/2006/ole">
            <p:oleObj spid="_x0000_s21506" name="Формула" r:id="rId5" imgW="44424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825750" y="4143375"/>
          <a:ext cx="957263" cy="847725"/>
        </p:xfrm>
        <a:graphic>
          <a:graphicData uri="http://schemas.openxmlformats.org/presentationml/2006/ole">
            <p:oleObj spid="_x0000_s21507" name="Формула" r:id="rId6" imgW="44424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957763" y="4143375"/>
          <a:ext cx="1123950" cy="847725"/>
        </p:xfrm>
        <a:graphic>
          <a:graphicData uri="http://schemas.openxmlformats.org/presentationml/2006/ole">
            <p:oleObj spid="_x0000_s21508" name="Формула" r:id="rId7" imgW="5205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073900" y="4132263"/>
          <a:ext cx="1038225" cy="873125"/>
        </p:xfrm>
        <a:graphic>
          <a:graphicData uri="http://schemas.openxmlformats.org/presentationml/2006/ole">
            <p:oleObj spid="_x0000_s21509" name="Формула" r:id="rId8" imgW="482400" imgH="4060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358082" y="142852"/>
          <a:ext cx="985837" cy="847725"/>
        </p:xfrm>
        <a:graphic>
          <a:graphicData uri="http://schemas.openxmlformats.org/presentationml/2006/ole">
            <p:oleObj spid="_x0000_s21510" name="Формула" r:id="rId9" imgW="457200" imgH="39348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00298" y="1357298"/>
            <a:ext cx="2000264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1357298"/>
            <a:ext cx="1928826" cy="2214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19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159</TotalTime>
  <Words>831</Words>
  <Application>Microsoft Office PowerPoint</Application>
  <PresentationFormat>Экран (4:3)</PresentationFormat>
  <Paragraphs>319</Paragraphs>
  <Slides>43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Литейная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2011-08-21T14:11:20Z</dcterms:created>
  <dcterms:modified xsi:type="dcterms:W3CDTF">2012-01-09T13:47:10Z</dcterms:modified>
</cp:coreProperties>
</file>